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FC1C-6458-4C22-BB06-D4A64FF95A08}" type="datetimeFigureOut">
              <a:rPr lang="es-ES" smtClean="0"/>
              <a:t>08/09/2009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9686-A939-4D5D-AFE3-2373ABFA5A3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FC1C-6458-4C22-BB06-D4A64FF95A08}" type="datetimeFigureOut">
              <a:rPr lang="es-ES" smtClean="0"/>
              <a:t>08/09/2009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9686-A939-4D5D-AFE3-2373ABFA5A3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FC1C-6458-4C22-BB06-D4A64FF95A08}" type="datetimeFigureOut">
              <a:rPr lang="es-ES" smtClean="0"/>
              <a:t>08/09/2009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9686-A939-4D5D-AFE3-2373ABFA5A3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FC1C-6458-4C22-BB06-D4A64FF95A08}" type="datetimeFigureOut">
              <a:rPr lang="es-ES" smtClean="0"/>
              <a:t>08/09/2009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9686-A939-4D5D-AFE3-2373ABFA5A3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FC1C-6458-4C22-BB06-D4A64FF95A08}" type="datetimeFigureOut">
              <a:rPr lang="es-ES" smtClean="0"/>
              <a:t>08/09/2009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9686-A939-4D5D-AFE3-2373ABFA5A3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FC1C-6458-4C22-BB06-D4A64FF95A08}" type="datetimeFigureOut">
              <a:rPr lang="es-ES" smtClean="0"/>
              <a:t>08/09/2009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9686-A939-4D5D-AFE3-2373ABFA5A3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FC1C-6458-4C22-BB06-D4A64FF95A08}" type="datetimeFigureOut">
              <a:rPr lang="es-ES" smtClean="0"/>
              <a:t>08/09/2009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9686-A939-4D5D-AFE3-2373ABFA5A3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FC1C-6458-4C22-BB06-D4A64FF95A08}" type="datetimeFigureOut">
              <a:rPr lang="es-ES" smtClean="0"/>
              <a:t>08/09/2009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9686-A939-4D5D-AFE3-2373ABFA5A3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FC1C-6458-4C22-BB06-D4A64FF95A08}" type="datetimeFigureOut">
              <a:rPr lang="es-ES" smtClean="0"/>
              <a:t>08/09/2009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9686-A939-4D5D-AFE3-2373ABFA5A3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FC1C-6458-4C22-BB06-D4A64FF95A08}" type="datetimeFigureOut">
              <a:rPr lang="es-ES" smtClean="0"/>
              <a:t>08/09/2009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9686-A939-4D5D-AFE3-2373ABFA5A3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FC1C-6458-4C22-BB06-D4A64FF95A08}" type="datetimeFigureOut">
              <a:rPr lang="es-ES" smtClean="0"/>
              <a:t>08/09/2009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9686-A939-4D5D-AFE3-2373ABFA5A3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BFC1C-6458-4C22-BB06-D4A64FF95A08}" type="datetimeFigureOut">
              <a:rPr lang="es-ES" smtClean="0"/>
              <a:t>08/09/2009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C9686-A939-4D5D-AFE3-2373ABFA5A3C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medioscomunicacaion.weebly.com/uploads/6/3/0/6/630673/4398352_orig.jpg" TargetMode="External"/><Relationship Id="rId13" Type="http://schemas.openxmlformats.org/officeDocument/2006/relationships/image" Target="../media/image9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hyperlink" Target="http://medioscomunicacaion.weebly.com/uploads/6/3/0/6/630673/7162596_orig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8.jpeg"/><Relationship Id="rId5" Type="http://schemas.openxmlformats.org/officeDocument/2006/relationships/image" Target="../media/image4.jpeg"/><Relationship Id="rId10" Type="http://schemas.openxmlformats.org/officeDocument/2006/relationships/hyperlink" Target="http://medioscomunicacaion.weebly.com/uploads/6/3/0/6/630673/1974432_orig.jpg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 redondeado"/>
          <p:cNvSpPr/>
          <p:nvPr/>
        </p:nvSpPr>
        <p:spPr>
          <a:xfrm>
            <a:off x="2786050" y="1857364"/>
            <a:ext cx="3714776" cy="278608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266" name="Picture 2" descr="http://www.futaleufu.cl/images/Paisajes/Paisajes-05.jpg"/>
          <p:cNvPicPr>
            <a:picLocks noChangeAspect="1" noChangeArrowheads="1"/>
          </p:cNvPicPr>
          <p:nvPr/>
        </p:nvPicPr>
        <p:blipFill>
          <a:blip r:embed="rId2"/>
          <a:srcRect b="22385"/>
          <a:stretch>
            <a:fillRect/>
          </a:stretch>
        </p:blipFill>
        <p:spPr bwMode="auto">
          <a:xfrm>
            <a:off x="1857356" y="5072074"/>
            <a:ext cx="2457700" cy="1428760"/>
          </a:xfrm>
          <a:prstGeom prst="rect">
            <a:avLst/>
          </a:prstGeom>
          <a:noFill/>
        </p:spPr>
      </p:pic>
      <p:pic>
        <p:nvPicPr>
          <p:cNvPr id="11268" name="Picture 4" descr="http://ima.dada.net/image/medium/55063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4857760"/>
            <a:ext cx="2129655" cy="1779575"/>
          </a:xfrm>
          <a:prstGeom prst="rect">
            <a:avLst/>
          </a:prstGeom>
          <a:noFill/>
        </p:spPr>
      </p:pic>
      <p:pic>
        <p:nvPicPr>
          <p:cNvPr id="11270" name="Picture 6" descr="http://helektron.com/wp-content/uploads/2008/03/construcciones_modernas_dubai-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214290"/>
            <a:ext cx="2214578" cy="1665363"/>
          </a:xfrm>
          <a:prstGeom prst="rect">
            <a:avLst/>
          </a:prstGeom>
          <a:noFill/>
        </p:spPr>
      </p:pic>
      <p:pic>
        <p:nvPicPr>
          <p:cNvPr id="11272" name="Picture 8" descr="http://static1.bareka.com/photos/medium/86064/mides-keops-kef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285728"/>
            <a:ext cx="1905013" cy="1428760"/>
          </a:xfrm>
          <a:prstGeom prst="rect">
            <a:avLst/>
          </a:prstGeom>
          <a:noFill/>
        </p:spPr>
      </p:pic>
      <p:pic>
        <p:nvPicPr>
          <p:cNvPr id="11274" name="Picture 10" descr="http://www.spanish.xinhuanet.com/spanish/2004-06/02/xin_e9f99f36dada4c61b497308159411ca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00892" y="1928802"/>
            <a:ext cx="1785950" cy="1740026"/>
          </a:xfrm>
          <a:prstGeom prst="rect">
            <a:avLst/>
          </a:prstGeom>
          <a:noFill/>
        </p:spPr>
      </p:pic>
      <p:pic>
        <p:nvPicPr>
          <p:cNvPr id="11276" name="Picture 12" descr="http://www.minademas.com/wp-content/uploads/2007/02-08/Feb1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2428868"/>
            <a:ext cx="2214546" cy="1240146"/>
          </a:xfrm>
          <a:prstGeom prst="rect">
            <a:avLst/>
          </a:prstGeom>
          <a:noFill/>
        </p:spPr>
      </p:pic>
      <p:pic>
        <p:nvPicPr>
          <p:cNvPr id="10" name="9 Imagen" descr="http://medioscomunicacaion.weebly.com/uploads/6/3/0/6/630673/4398352.jpg">
            <a:hlinkClick r:id="rId8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071934" y="3286124"/>
            <a:ext cx="1520190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10 Imagen" descr="http://medioscomunicacaion.weebly.com/uploads/6/3/0/6/630673/1974432.jpg">
            <a:hlinkClick r:id="rId10"/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143240" y="2071678"/>
            <a:ext cx="1359535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11 Imagen" descr="http://medioscomunicacaion.weebly.com/uploads/6/3/0/6/630673/7162596.jpg">
            <a:hlinkClick r:id="rId12"/>
          </p:cNvPr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786314" y="2071678"/>
            <a:ext cx="1520190" cy="1013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16 Flecha derecha"/>
          <p:cNvSpPr/>
          <p:nvPr/>
        </p:nvSpPr>
        <p:spPr>
          <a:xfrm>
            <a:off x="5715008" y="1214422"/>
            <a:ext cx="571504" cy="57150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9" name="18 Conector angular"/>
          <p:cNvCxnSpPr>
            <a:endCxn id="17" idx="1"/>
          </p:cNvCxnSpPr>
          <p:nvPr/>
        </p:nvCxnSpPr>
        <p:spPr>
          <a:xfrm rot="5400000" flipH="1" flipV="1">
            <a:off x="5285586" y="1643050"/>
            <a:ext cx="572298" cy="286546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20 Flecha derecha"/>
          <p:cNvSpPr/>
          <p:nvPr/>
        </p:nvSpPr>
        <p:spPr>
          <a:xfrm>
            <a:off x="6572264" y="2571744"/>
            <a:ext cx="428628" cy="35719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3" name="22 Conector angular"/>
          <p:cNvCxnSpPr>
            <a:endCxn id="21" idx="1"/>
          </p:cNvCxnSpPr>
          <p:nvPr/>
        </p:nvCxnSpPr>
        <p:spPr>
          <a:xfrm flipV="1">
            <a:off x="6286512" y="2750339"/>
            <a:ext cx="285752" cy="3571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23 Flecha abajo"/>
          <p:cNvSpPr/>
          <p:nvPr/>
        </p:nvSpPr>
        <p:spPr>
          <a:xfrm>
            <a:off x="5429256" y="4500570"/>
            <a:ext cx="285752" cy="35719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Flecha abajo"/>
          <p:cNvSpPr/>
          <p:nvPr/>
        </p:nvSpPr>
        <p:spPr>
          <a:xfrm>
            <a:off x="3786182" y="4572008"/>
            <a:ext cx="428628" cy="42862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Flecha derecha"/>
          <p:cNvSpPr/>
          <p:nvPr/>
        </p:nvSpPr>
        <p:spPr>
          <a:xfrm rot="10800000">
            <a:off x="2857488" y="857232"/>
            <a:ext cx="642942" cy="57150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1" name="30 Conector angular"/>
          <p:cNvCxnSpPr>
            <a:endCxn id="27" idx="1"/>
          </p:cNvCxnSpPr>
          <p:nvPr/>
        </p:nvCxnSpPr>
        <p:spPr>
          <a:xfrm rot="16200000" flipV="1">
            <a:off x="3285322" y="1358092"/>
            <a:ext cx="858050" cy="427834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32 Flecha derecha"/>
          <p:cNvSpPr/>
          <p:nvPr/>
        </p:nvSpPr>
        <p:spPr>
          <a:xfrm rot="10632536">
            <a:off x="2571736" y="2571744"/>
            <a:ext cx="500066" cy="57150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Flecha curvada hacia abajo"/>
          <p:cNvSpPr/>
          <p:nvPr/>
        </p:nvSpPr>
        <p:spPr>
          <a:xfrm rot="19773701">
            <a:off x="4470799" y="82925"/>
            <a:ext cx="1785950" cy="1214446"/>
          </a:xfrm>
          <a:prstGeom prst="curvedDownArrow">
            <a:avLst>
              <a:gd name="adj1" fmla="val 25000"/>
              <a:gd name="adj2" fmla="val 50000"/>
              <a:gd name="adj3" fmla="val 289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5" name="34 Flecha curvada hacia abajo"/>
          <p:cNvSpPr/>
          <p:nvPr/>
        </p:nvSpPr>
        <p:spPr>
          <a:xfrm rot="14724622">
            <a:off x="30761" y="4029321"/>
            <a:ext cx="1785950" cy="1214446"/>
          </a:xfrm>
          <a:prstGeom prst="curvedDownArrow">
            <a:avLst>
              <a:gd name="adj1" fmla="val 25000"/>
              <a:gd name="adj2" fmla="val 50000"/>
              <a:gd name="adj3" fmla="val 289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6" name="35 Flecha curvada hacia abajo"/>
          <p:cNvSpPr/>
          <p:nvPr/>
        </p:nvSpPr>
        <p:spPr>
          <a:xfrm rot="6448684">
            <a:off x="7556039" y="4365489"/>
            <a:ext cx="1785950" cy="1214446"/>
          </a:xfrm>
          <a:prstGeom prst="curvedDownArrow">
            <a:avLst>
              <a:gd name="adj1" fmla="val 25000"/>
              <a:gd name="adj2" fmla="val 50000"/>
              <a:gd name="adj3" fmla="val 289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4572000" y="135729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1</a:t>
            </a:r>
            <a:endParaRPr lang="es-ES" dirty="0"/>
          </a:p>
        </p:txBody>
      </p:sp>
      <p:sp>
        <p:nvSpPr>
          <p:cNvPr id="39" name="38 CuadroTexto"/>
          <p:cNvSpPr txBox="1"/>
          <p:nvPr/>
        </p:nvSpPr>
        <p:spPr>
          <a:xfrm>
            <a:off x="7429520" y="392906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endParaRPr lang="es-ES" dirty="0"/>
          </a:p>
        </p:txBody>
      </p:sp>
      <p:sp>
        <p:nvSpPr>
          <p:cNvPr id="40" name="39 CuadroTexto"/>
          <p:cNvSpPr txBox="1"/>
          <p:nvPr/>
        </p:nvSpPr>
        <p:spPr>
          <a:xfrm>
            <a:off x="1357290" y="464344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3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pc</cp:lastModifiedBy>
  <cp:revision>4</cp:revision>
  <dcterms:created xsi:type="dcterms:W3CDTF">2009-09-09T01:01:28Z</dcterms:created>
  <dcterms:modified xsi:type="dcterms:W3CDTF">2009-09-09T01:32:56Z</dcterms:modified>
</cp:coreProperties>
</file>